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0"/>
    <p:restoredTop sz="94687"/>
  </p:normalViewPr>
  <p:slideViewPr>
    <p:cSldViewPr snapToGrid="0" snapToObjects="1">
      <p:cViewPr varScale="1">
        <p:scale>
          <a:sx n="169" d="100"/>
          <a:sy n="169" d="100"/>
        </p:scale>
        <p:origin x="20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5680-0124-D544-B36F-104CE3B3DE14}" type="datetimeFigureOut">
              <a:rPr lang="en-US" smtClean="0"/>
              <a:t>6/30/21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62BC-04AD-4545-9D0F-E353B5DFB2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5680-0124-D544-B36F-104CE3B3DE14}" type="datetimeFigureOut">
              <a:rPr lang="en-US" smtClean="0"/>
              <a:t>6/30/21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62BC-04AD-4545-9D0F-E353B5DFB2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5680-0124-D544-B36F-104CE3B3DE14}" type="datetimeFigureOut">
              <a:rPr lang="en-US" smtClean="0"/>
              <a:t>6/30/21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62BC-04AD-4545-9D0F-E353B5DFB2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5680-0124-D544-B36F-104CE3B3DE14}" type="datetimeFigureOut">
              <a:rPr lang="en-US" smtClean="0"/>
              <a:t>6/30/21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62BC-04AD-4545-9D0F-E353B5DFB2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5680-0124-D544-B36F-104CE3B3DE14}" type="datetimeFigureOut">
              <a:rPr lang="en-US" smtClean="0"/>
              <a:t>6/30/21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62BC-04AD-4545-9D0F-E353B5DFB2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5680-0124-D544-B36F-104CE3B3DE14}" type="datetimeFigureOut">
              <a:rPr lang="en-US" smtClean="0"/>
              <a:t>6/30/21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62BC-04AD-4545-9D0F-E353B5DFB2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5680-0124-D544-B36F-104CE3B3DE14}" type="datetimeFigureOut">
              <a:rPr lang="en-US" smtClean="0"/>
              <a:t>6/30/21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62BC-04AD-4545-9D0F-E353B5DFB2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5680-0124-D544-B36F-104CE3B3DE14}" type="datetimeFigureOut">
              <a:rPr lang="en-US" smtClean="0"/>
              <a:t>6/30/21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62BC-04AD-4545-9D0F-E353B5DFB2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5680-0124-D544-B36F-104CE3B3DE14}" type="datetimeFigureOut">
              <a:rPr lang="en-US" smtClean="0"/>
              <a:t>6/30/21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62BC-04AD-4545-9D0F-E353B5DFB2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5680-0124-D544-B36F-104CE3B3DE14}" type="datetimeFigureOut">
              <a:rPr lang="en-US" smtClean="0"/>
              <a:t>6/30/21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62BC-04AD-4545-9D0F-E353B5DFB2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5680-0124-D544-B36F-104CE3B3DE14}" type="datetimeFigureOut">
              <a:rPr lang="en-US" smtClean="0"/>
              <a:t>6/30/21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862BC-04AD-4545-9D0F-E353B5DFB2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15680-0124-D544-B36F-104CE3B3DE14}" type="datetimeFigureOut">
              <a:rPr lang="en-US" smtClean="0"/>
              <a:t>6/30/21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862BC-04AD-4545-9D0F-E353B5DFB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0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116" y="2791"/>
            <a:ext cx="9141767" cy="6855209"/>
            <a:chOff x="1116" y="2791"/>
            <a:chExt cx="9141767" cy="685520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" y="2791"/>
              <a:ext cx="9141767" cy="685520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166" y="4333840"/>
              <a:ext cx="2385869" cy="23441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338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" y="0"/>
            <a:ext cx="9141655" cy="103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6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04C01A47424E45B0642BA918652587" ma:contentTypeVersion="15" ma:contentTypeDescription="Create a new document." ma:contentTypeScope="" ma:versionID="39844c33f9190b24a0adfd3c4f5c6fd6">
  <xsd:schema xmlns:xsd="http://www.w3.org/2001/XMLSchema" xmlns:xs="http://www.w3.org/2001/XMLSchema" xmlns:p="http://schemas.microsoft.com/office/2006/metadata/properties" xmlns:ns1="http://schemas.microsoft.com/sharepoint/v3" xmlns:ns2="eb3f7de7-c935-4ca6-a12c-1f73773710ec" xmlns:ns3="2c52df76-e0b5-4065-8d99-05a915cc3767" targetNamespace="http://schemas.microsoft.com/office/2006/metadata/properties" ma:root="true" ma:fieldsID="373be950eef7e09e076d4686ddf43150" ns1:_="" ns2:_="" ns3:_="">
    <xsd:import namespace="http://schemas.microsoft.com/sharepoint/v3"/>
    <xsd:import namespace="eb3f7de7-c935-4ca6-a12c-1f73773710ec"/>
    <xsd:import namespace="2c52df76-e0b5-4065-8d99-05a915cc376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KenesDocumentType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KenesDocumentTypeId" ma:index="10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52df76-e0b5-4065-8d99-05a915cc37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KenesDocumentTypeId xmlns="eb3f7de7-c935-4ca6-a12c-1f73773710ec" xsi:nil="true"/>
    <_ip_UnifiedCompliancePolicyProperties xmlns="http://schemas.microsoft.com/sharepoint/v3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B9AD195-2531-4DBF-922E-8EDEE4BB46E3}"/>
</file>

<file path=customXml/itemProps2.xml><?xml version="1.0" encoding="utf-8"?>
<ds:datastoreItem xmlns:ds="http://schemas.openxmlformats.org/officeDocument/2006/customXml" ds:itemID="{3ECE2D56-E302-496B-B8AF-44AB3D45AE3B}"/>
</file>

<file path=customXml/itemProps3.xml><?xml version="1.0" encoding="utf-8"?>
<ds:datastoreItem xmlns:ds="http://schemas.openxmlformats.org/officeDocument/2006/customXml" ds:itemID="{07C80596-57D7-4881-B743-207B3878D60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Orhan Öztürk (Tribal Worldwide Istanbul)</cp:lastModifiedBy>
  <cp:revision>5</cp:revision>
  <dcterms:created xsi:type="dcterms:W3CDTF">2020-10-27T08:12:51Z</dcterms:created>
  <dcterms:modified xsi:type="dcterms:W3CDTF">2021-06-30T05:31:43Z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0x0101009804C01A47424E45B0642BA918652587</vt:lpwstr>
  </property>
</Properties>
</file>