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687"/>
  </p:normalViewPr>
  <p:slideViewPr>
    <p:cSldViewPr snapToGrid="0" snapToObjects="1">
      <p:cViewPr>
        <p:scale>
          <a:sx n="90" d="100"/>
          <a:sy n="90" d="100"/>
        </p:scale>
        <p:origin x="1648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0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0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3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1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9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1BA3-F6CB-2F4E-BDDF-A431E72F8427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9C80-636F-E34D-9C80-163172646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6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55999" y="883"/>
            <a:ext cx="13103997" cy="6881504"/>
            <a:chOff x="-455999" y="883"/>
            <a:chExt cx="13103997" cy="6881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99" y="883"/>
              <a:ext cx="13103997" cy="688150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1214" y="4013942"/>
              <a:ext cx="2705580" cy="2658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"/>
            <a:ext cx="12192000" cy="10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4C01A47424E45B0642BA918652587" ma:contentTypeVersion="15" ma:contentTypeDescription="Create a new document." ma:contentTypeScope="" ma:versionID="39844c33f9190b24a0adfd3c4f5c6fd6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52df76-e0b5-4065-8d99-05a915cc3767" targetNamespace="http://schemas.microsoft.com/office/2006/metadata/properties" ma:root="true" ma:fieldsID="373be950eef7e09e076d4686ddf43150" ns1:_="" ns2:_="" ns3:_="">
    <xsd:import namespace="http://schemas.microsoft.com/sharepoint/v3"/>
    <xsd:import namespace="eb3f7de7-c935-4ca6-a12c-1f73773710ec"/>
    <xsd:import namespace="2c52df76-e0b5-4065-8d99-05a915cc37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2df76-e0b5-4065-8d99-05a915cc3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14FE1-B58D-43E4-8BE2-436F2ECE55E6}"/>
</file>

<file path=customXml/itemProps2.xml><?xml version="1.0" encoding="utf-8"?>
<ds:datastoreItem xmlns:ds="http://schemas.openxmlformats.org/officeDocument/2006/customXml" ds:itemID="{F0318235-B127-4DBE-BFA1-AF77BA84689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BA852F7C-338D-48CE-A70D-9135F2F3B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</dc:creator>
  <cp:lastModifiedBy>Orhan Öztürk (Tribal Worldwide Istanbul)</cp:lastModifiedBy>
  <cp:revision>7</cp:revision>
  <dcterms:created xsi:type="dcterms:W3CDTF">2019-01-18T14:04:13Z</dcterms:created>
  <dcterms:modified xsi:type="dcterms:W3CDTF">2021-06-30T05:31:05Z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0x0101009804C01A47424E45B0642BA918652587</vt:lpwstr>
  </property>
</Properties>
</file>